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A9BB-EA6F-4855-9606-E193DC5CA0A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09DCD-FFD0-43EF-94DB-7F8C468EB6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A9BB-EA6F-4855-9606-E193DC5CA0A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09DCD-FFD0-43EF-94DB-7F8C468EB6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A9BB-EA6F-4855-9606-E193DC5CA0A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09DCD-FFD0-43EF-94DB-7F8C468EB6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A9BB-EA6F-4855-9606-E193DC5CA0A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09DCD-FFD0-43EF-94DB-7F8C468EB6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A9BB-EA6F-4855-9606-E193DC5CA0A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09DCD-FFD0-43EF-94DB-7F8C468EB6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A9BB-EA6F-4855-9606-E193DC5CA0A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09DCD-FFD0-43EF-94DB-7F8C468EB6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A9BB-EA6F-4855-9606-E193DC5CA0A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09DCD-FFD0-43EF-94DB-7F8C468EB6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A9BB-EA6F-4855-9606-E193DC5CA0A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09DCD-FFD0-43EF-94DB-7F8C468EB6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A9BB-EA6F-4855-9606-E193DC5CA0A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09DCD-FFD0-43EF-94DB-7F8C468EB6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A9BB-EA6F-4855-9606-E193DC5CA0A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09DCD-FFD0-43EF-94DB-7F8C468EB6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A9BB-EA6F-4855-9606-E193DC5CA0A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09DCD-FFD0-43EF-94DB-7F8C468EB6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BA9BB-EA6F-4855-9606-E193DC5CA0AC}" type="datetimeFigureOut">
              <a:rPr lang="en-US" smtClean="0"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09DCD-FFD0-43EF-94DB-7F8C468EB6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Setting Print Options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 Excel 2007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Headers and Footers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HOW:  Insert </a:t>
            </a:r>
            <a:r>
              <a:rPr lang="en-US" dirty="0"/>
              <a:t>Tab, text group, click header &amp; footer button</a:t>
            </a:r>
          </a:p>
          <a:p>
            <a:pPr>
              <a:buNone/>
            </a:pPr>
            <a:r>
              <a:rPr lang="en-US" dirty="0"/>
              <a:t>IMPORTANT:</a:t>
            </a:r>
          </a:p>
          <a:p>
            <a:r>
              <a:rPr lang="en-US" dirty="0"/>
              <a:t>The worksheet switches to the page layout view - click anywhere in the worksheet to exit header and footer then click on the Normal view button to get out of Page Layout view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Preparing a Worksheet for Printing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None/>
            </a:pPr>
            <a:r>
              <a:rPr lang="en-US" sz="3600" dirty="0"/>
              <a:t>Views:</a:t>
            </a:r>
          </a:p>
          <a:p>
            <a:pPr>
              <a:buNone/>
            </a:pPr>
            <a:r>
              <a:rPr lang="en-US" sz="3600" dirty="0"/>
              <a:t>	Normal View (when entering and formatting data in a worksheet</a:t>
            </a:r>
          </a:p>
          <a:p>
            <a:pPr>
              <a:buNone/>
            </a:pPr>
            <a:r>
              <a:rPr lang="en-US" sz="3600" dirty="0" smtClean="0"/>
              <a:t>	Page </a:t>
            </a:r>
            <a:r>
              <a:rPr lang="en-US" sz="3600" dirty="0"/>
              <a:t>Layout view (when you prepare a worksheet to print).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762000"/>
            <a:ext cx="4495800" cy="5364163"/>
          </a:xfrm>
        </p:spPr>
        <p:txBody>
          <a:bodyPr>
            <a:normAutofit/>
          </a:bodyPr>
          <a:lstStyle/>
          <a:p>
            <a:r>
              <a:rPr lang="en-US" sz="3600" dirty="0"/>
              <a:t>Margins are the blank spaces around the top, bottom, and sides of a page</a:t>
            </a:r>
          </a:p>
          <a:p>
            <a:r>
              <a:rPr lang="en-US" sz="3600" dirty="0"/>
              <a:t>Page Layout Tab, Page Setup Group, click the Margins button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00600" y="736489"/>
            <a:ext cx="3581400" cy="6121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Setting Margins: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Changing the Page Orientation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371600"/>
            <a:ext cx="4495800" cy="4754563"/>
          </a:xfrm>
        </p:spPr>
        <p:txBody>
          <a:bodyPr/>
          <a:lstStyle/>
          <a:p>
            <a:pPr>
              <a:buNone/>
            </a:pPr>
            <a:r>
              <a:rPr lang="en-US" sz="3600" dirty="0"/>
              <a:t>Portrait: longer than wide</a:t>
            </a:r>
          </a:p>
          <a:p>
            <a:pPr>
              <a:buNone/>
            </a:pPr>
            <a:r>
              <a:rPr lang="en-US" sz="3600" dirty="0"/>
              <a:t>Landscape: Wider than long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Page </a:t>
            </a:r>
            <a:r>
              <a:rPr lang="en-US" sz="3600" dirty="0"/>
              <a:t>Layout </a:t>
            </a:r>
            <a:r>
              <a:rPr lang="en-US" sz="3600" dirty="0" smtClean="0"/>
              <a:t>Tab/Page </a:t>
            </a:r>
            <a:r>
              <a:rPr lang="en-US" sz="3600" dirty="0"/>
              <a:t>Setup Group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29200" y="914400"/>
            <a:ext cx="3352800" cy="5568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Printing Options in the Page Setup Dialog </a:t>
            </a:r>
            <a:r>
              <a:rPr lang="en-US" dirty="0" smtClean="0"/>
              <a:t>Box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990600"/>
            <a:ext cx="2834481" cy="3248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114800" y="1524000"/>
            <a:ext cx="4576202" cy="515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2819400" y="4343400"/>
            <a:ext cx="15895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Fit to one page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4076700" y="39243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Page Breaks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04800" y="2590800"/>
            <a:ext cx="4419600" cy="4068763"/>
          </a:xfrm>
        </p:spPr>
        <p:txBody>
          <a:bodyPr>
            <a:normAutofit lnSpcReduction="10000"/>
          </a:bodyPr>
          <a:lstStyle/>
          <a:p>
            <a:r>
              <a:rPr lang="en-US" sz="3500" dirty="0">
                <a:solidFill>
                  <a:srgbClr val="C00000"/>
                </a:solidFill>
              </a:rPr>
              <a:t>Automatic Page Breaks</a:t>
            </a:r>
          </a:p>
          <a:p>
            <a:pPr>
              <a:buNone/>
            </a:pPr>
            <a:r>
              <a:rPr lang="en-US" sz="3500" dirty="0">
                <a:solidFill>
                  <a:srgbClr val="C00000"/>
                </a:solidFill>
              </a:rPr>
              <a:t>	When Excel runs out of room</a:t>
            </a:r>
          </a:p>
          <a:p>
            <a:r>
              <a:rPr lang="en-US" sz="3500" dirty="0">
                <a:solidFill>
                  <a:schemeClr val="tx2"/>
                </a:solidFill>
              </a:rPr>
              <a:t>Manual Page Breaks</a:t>
            </a:r>
          </a:p>
          <a:p>
            <a:pPr>
              <a:buNone/>
            </a:pPr>
            <a:r>
              <a:rPr lang="en-US" sz="3500" dirty="0">
                <a:solidFill>
                  <a:schemeClr val="tx2"/>
                </a:solidFill>
              </a:rPr>
              <a:t>	Inserted manually to start a new page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24400" y="2362200"/>
            <a:ext cx="3942907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914401"/>
            <a:ext cx="7772400" cy="1676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Page Layout Tab, Insert Page Break OR Page Break Preview (automatic page breaks are dotted, manual page breaks are solid lines)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Scaling to Fit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1000" y="2819400"/>
            <a:ext cx="4040188" cy="2087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Page </a:t>
            </a:r>
            <a:r>
              <a:rPr lang="en-US" sz="3600" dirty="0"/>
              <a:t>Layout Tab</a:t>
            </a:r>
          </a:p>
          <a:p>
            <a:pPr>
              <a:buNone/>
            </a:pPr>
            <a:r>
              <a:rPr lang="en-US" sz="3600" dirty="0"/>
              <a:t>Scale to Fit Group</a:t>
            </a:r>
          </a:p>
          <a:p>
            <a:pPr>
              <a:buNone/>
            </a:pPr>
            <a:r>
              <a:rPr lang="en-US" sz="3600" dirty="0"/>
              <a:t>Three options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86200" y="2286000"/>
            <a:ext cx="4343400" cy="3448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990601"/>
            <a:ext cx="7620000" cy="1219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Scaling allows you to resize a worksheet to print on a specific number of pages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Choosing Sheet Options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3352800"/>
            <a:ext cx="7848600" cy="2092325"/>
          </a:xfrm>
        </p:spPr>
        <p:txBody>
          <a:bodyPr/>
          <a:lstStyle/>
          <a:p>
            <a:pPr>
              <a:buNone/>
            </a:pPr>
            <a:r>
              <a:rPr lang="en-US" sz="3600" dirty="0"/>
              <a:t>By default, gridlines, row numbers, and column letters appear in the worksheet but do not appear on the printed page.</a:t>
            </a:r>
          </a:p>
          <a:p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838200"/>
            <a:ext cx="9144000" cy="240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524000"/>
            <a:ext cx="4324223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Specifying Print Titles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1752600"/>
          </a:xfrm>
        </p:spPr>
        <p:txBody>
          <a:bodyPr/>
          <a:lstStyle/>
          <a:p>
            <a:r>
              <a:rPr lang="en-US" dirty="0"/>
              <a:t>Print titles are designated rows and/or columns in a worksheet that print on each page. 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26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229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Setting Print Options</vt:lpstr>
      <vt:lpstr>Preparing a Worksheet for Printing </vt:lpstr>
      <vt:lpstr>Setting Margins: </vt:lpstr>
      <vt:lpstr>Changing the Page Orientation </vt:lpstr>
      <vt:lpstr>Printing Options in the Page Setup Dialog Box</vt:lpstr>
      <vt:lpstr>Page Breaks </vt:lpstr>
      <vt:lpstr>Scaling to Fit </vt:lpstr>
      <vt:lpstr>Choosing Sheet Options </vt:lpstr>
      <vt:lpstr>Specifying Print Titles </vt:lpstr>
      <vt:lpstr>Headers and Footers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Print Options</dc:title>
  <dc:creator> </dc:creator>
  <cp:lastModifiedBy> </cp:lastModifiedBy>
  <cp:revision>2</cp:revision>
  <dcterms:created xsi:type="dcterms:W3CDTF">2011-11-29T17:49:19Z</dcterms:created>
  <dcterms:modified xsi:type="dcterms:W3CDTF">2011-11-29T18:01:42Z</dcterms:modified>
</cp:coreProperties>
</file>